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embeddedFontLst>
    <p:embeddedFont>
      <p:font typeface="Helvetica Neue"/>
      <p:regular r:id="rId8"/>
      <p:bold r:id="rId9"/>
      <p:italic r:id="rId10"/>
      <p:boldItalic r:id="rId1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boldItalic.fntdata"/><Relationship Id="rId10" Type="http://schemas.openxmlformats.org/officeDocument/2006/relationships/font" Target="fonts/HelveticaNeue-italic.fntdata"/><Relationship Id="rId9" Type="http://schemas.openxmlformats.org/officeDocument/2006/relationships/font" Target="fonts/HelveticaNeue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font" Target="fonts/HelveticaNeue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e913ac9b4_2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e913ac9b4_2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the Beauty of the Earth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Folliott Sanford Pierpoint, adapt.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Lia Davis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596400"/>
            <a:ext cx="8115000" cy="395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Voice 1</a:t>
            </a: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: </a:t>
            </a:r>
            <a:b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For the beauty of the earth, </a:t>
            </a:r>
            <a:b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For the splendor of the skies,</a:t>
            </a:r>
            <a:b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For the love which from our birth</a:t>
            </a:r>
            <a:b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Over and around us lies.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V</a:t>
            </a:r>
            <a:r>
              <a:rPr b="1" i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oice 2</a:t>
            </a: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: Grateful we raise, grateful we praise.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Voice 3</a:t>
            </a: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: Source, we raise our hymn of praise.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